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94" r:id="rId20"/>
    <p:sldId id="292" r:id="rId21"/>
    <p:sldId id="297" r:id="rId22"/>
    <p:sldId id="298" r:id="rId23"/>
    <p:sldId id="272" r:id="rId24"/>
    <p:sldId id="295" r:id="rId25"/>
    <p:sldId id="296" r:id="rId26"/>
    <p:sldId id="276" r:id="rId27"/>
    <p:sldId id="287" r:id="rId28"/>
    <p:sldId id="288" r:id="rId29"/>
    <p:sldId id="293" r:id="rId30"/>
    <p:sldId id="291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53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28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37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00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68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37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862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39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75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75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53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A3DD9-955C-4549-961A-B1EB711105F7}" type="datetimeFigureOut">
              <a:rPr lang="ru-RU" smtClean="0"/>
              <a:t>23.02.2016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D02E2-BC2D-423E-839E-D8178D7A81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06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computing capstone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1122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– </a:t>
            </a:r>
            <a:r>
              <a:rPr lang="en-US" dirty="0" err="1" smtClean="0"/>
              <a:t>Ambari</a:t>
            </a:r>
            <a:r>
              <a:rPr lang="en-US" dirty="0" smtClean="0"/>
              <a:t> server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2839053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– </a:t>
            </a:r>
            <a:r>
              <a:rPr lang="en-US" dirty="0" err="1" smtClean="0"/>
              <a:t>Ambari</a:t>
            </a:r>
            <a:r>
              <a:rPr lang="en-US" dirty="0" smtClean="0"/>
              <a:t> server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39456886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– </a:t>
            </a:r>
            <a:r>
              <a:rPr lang="en-US" dirty="0" err="1" smtClean="0"/>
              <a:t>Ambari</a:t>
            </a:r>
            <a:r>
              <a:rPr lang="en-US" dirty="0" smtClean="0"/>
              <a:t> server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124655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– </a:t>
            </a:r>
            <a:r>
              <a:rPr lang="en-US" dirty="0" err="1" smtClean="0"/>
              <a:t>Ambari</a:t>
            </a:r>
            <a:r>
              <a:rPr lang="en-US" dirty="0" smtClean="0"/>
              <a:t> server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95915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– </a:t>
            </a:r>
            <a:r>
              <a:rPr lang="en-US" dirty="0" err="1" smtClean="0"/>
              <a:t>Ambari</a:t>
            </a:r>
            <a:r>
              <a:rPr lang="en-US" dirty="0" smtClean="0"/>
              <a:t> server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32583222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– </a:t>
            </a:r>
            <a:r>
              <a:rPr lang="en-US" dirty="0" err="1" smtClean="0"/>
              <a:t>Ambari</a:t>
            </a:r>
            <a:r>
              <a:rPr lang="en-US" dirty="0" smtClean="0"/>
              <a:t> server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3081750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– </a:t>
            </a:r>
            <a:r>
              <a:rPr lang="en-US" dirty="0" err="1" smtClean="0"/>
              <a:t>Ambari</a:t>
            </a:r>
            <a:r>
              <a:rPr lang="en-US" dirty="0" smtClean="0"/>
              <a:t> server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777281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Cleanup data – PIG script</a:t>
            </a:r>
            <a:endParaRPr lang="ru-R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3864711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Cleanup data – PIG script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262369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In this task I decided to use Amazon </a:t>
            </a:r>
            <a:r>
              <a:rPr lang="en-US" sz="3600" dirty="0" err="1" smtClean="0"/>
              <a:t>DynamoDB</a:t>
            </a:r>
            <a:r>
              <a:rPr lang="en-US" sz="3600" dirty="0" smtClean="0"/>
              <a:t> as a storage for processed data.</a:t>
            </a:r>
          </a:p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sz="3600" dirty="0" smtClean="0"/>
              <a:t>Unfortunately it is impossible to make queries with OR clause from the Amazon Interface, so I will demonstrate just simple queries.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03389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- Amazon EC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29278784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DynamoDB</a:t>
            </a:r>
            <a:r>
              <a:rPr lang="en-US" dirty="0" smtClean="0"/>
              <a:t> – Group 1</a:t>
            </a:r>
            <a:endParaRPr lang="ru-RU" dirty="0"/>
          </a:p>
        </p:txBody>
      </p:sp>
      <p:pic>
        <p:nvPicPr>
          <p:cNvPr id="5" name="Queries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4288" y="1825625"/>
            <a:ext cx="7083425" cy="4351338"/>
          </a:xfrm>
        </p:spPr>
      </p:pic>
    </p:spTree>
    <p:extLst>
      <p:ext uri="{BB962C8B-B14F-4D97-AF65-F5344CB8AC3E}">
        <p14:creationId xmlns:p14="http://schemas.microsoft.com/office/powerpoint/2010/main" val="892240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DynamoDB</a:t>
            </a:r>
            <a:r>
              <a:rPr lang="en-US" dirty="0" smtClean="0"/>
              <a:t> – Group 2</a:t>
            </a:r>
            <a:endParaRPr lang="ru-RU" dirty="0"/>
          </a:p>
        </p:txBody>
      </p:sp>
      <p:pic>
        <p:nvPicPr>
          <p:cNvPr id="5" name="Queries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1625" y="1825625"/>
            <a:ext cx="6507163" cy="4351338"/>
          </a:xfrm>
        </p:spPr>
      </p:pic>
    </p:spTree>
    <p:extLst>
      <p:ext uri="{BB962C8B-B14F-4D97-AF65-F5344CB8AC3E}">
        <p14:creationId xmlns:p14="http://schemas.microsoft.com/office/powerpoint/2010/main" val="571001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DynamoDB</a:t>
            </a:r>
            <a:r>
              <a:rPr lang="en-US" dirty="0" smtClean="0"/>
              <a:t> – Group 3</a:t>
            </a:r>
            <a:endParaRPr lang="ru-RU" dirty="0"/>
          </a:p>
        </p:txBody>
      </p:sp>
      <p:pic>
        <p:nvPicPr>
          <p:cNvPr id="5" name="Queries_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4288" y="1825625"/>
            <a:ext cx="7083425" cy="4351338"/>
          </a:xfrm>
        </p:spPr>
      </p:pic>
    </p:spTree>
    <p:extLst>
      <p:ext uri="{BB962C8B-B14F-4D97-AF65-F5344CB8AC3E}">
        <p14:creationId xmlns:p14="http://schemas.microsoft.com/office/powerpoint/2010/main" val="34537036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 – Listening state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4" y="1825625"/>
            <a:ext cx="9629172" cy="4351338"/>
          </a:xfrm>
        </p:spPr>
      </p:pic>
    </p:spTree>
    <p:extLst>
      <p:ext uri="{BB962C8B-B14F-4D97-AF65-F5344CB8AC3E}">
        <p14:creationId xmlns:p14="http://schemas.microsoft.com/office/powerpoint/2010/main" val="15218197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 – Job starting after moving a 				    file to particular directory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4" y="1825625"/>
            <a:ext cx="9629172" cy="4351338"/>
          </a:xfrm>
        </p:spPr>
      </p:pic>
    </p:spTree>
    <p:extLst>
      <p:ext uri="{BB962C8B-B14F-4D97-AF65-F5344CB8AC3E}">
        <p14:creationId xmlns:p14="http://schemas.microsoft.com/office/powerpoint/2010/main" val="1757301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Spark Streaming – End of the job and 						    switching to listening state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14" y="1825625"/>
            <a:ext cx="9629172" cy="4351338"/>
          </a:xfrm>
        </p:spPr>
      </p:pic>
    </p:spTree>
    <p:extLst>
      <p:ext uri="{BB962C8B-B14F-4D97-AF65-F5344CB8AC3E}">
        <p14:creationId xmlns:p14="http://schemas.microsoft.com/office/powerpoint/2010/main" val="1394225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airports – Linear and Log-log graph,           				    Lognormal distribution</a:t>
            </a:r>
            <a:endParaRPr lang="ru-R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83" y="1825625"/>
            <a:ext cx="7386634" cy="4351338"/>
          </a:xfrm>
        </p:spPr>
      </p:pic>
    </p:spTree>
    <p:extLst>
      <p:ext uri="{BB962C8B-B14F-4D97-AF65-F5344CB8AC3E}">
        <p14:creationId xmlns:p14="http://schemas.microsoft.com/office/powerpoint/2010/main" val="2735476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– Cassandra service installation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11206958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573" cy="1325563"/>
          </a:xfrm>
        </p:spPr>
        <p:txBody>
          <a:bodyPr/>
          <a:lstStyle/>
          <a:p>
            <a:r>
              <a:rPr lang="en-US" dirty="0"/>
              <a:t>Integration – Cassandra </a:t>
            </a:r>
            <a:r>
              <a:rPr lang="en-US" dirty="0" smtClean="0"/>
              <a:t>service up and running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3473446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– </a:t>
            </a:r>
            <a:r>
              <a:rPr lang="en-US" dirty="0" smtClean="0"/>
              <a:t>Spark service up and running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793438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- Amazon EC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2984335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6084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- Amazon EC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55165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- Amazon EC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3310834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- Amazon EC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791741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- Cluster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14" y="1977484"/>
            <a:ext cx="6428571" cy="4047619"/>
          </a:xfrm>
        </p:spPr>
      </p:pic>
    </p:spTree>
    <p:extLst>
      <p:ext uri="{BB962C8B-B14F-4D97-AF65-F5344CB8AC3E}">
        <p14:creationId xmlns:p14="http://schemas.microsoft.com/office/powerpoint/2010/main" val="991107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- Cluster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14" y="1977484"/>
            <a:ext cx="6428571" cy="4047619"/>
          </a:xfrm>
        </p:spPr>
      </p:pic>
    </p:spTree>
    <p:extLst>
      <p:ext uri="{BB962C8B-B14F-4D97-AF65-F5344CB8AC3E}">
        <p14:creationId xmlns:p14="http://schemas.microsoft.com/office/powerpoint/2010/main" val="1637364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 - Cluster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14" y="1977484"/>
            <a:ext cx="6428571" cy="4047619"/>
          </a:xfrm>
        </p:spPr>
      </p:pic>
    </p:spTree>
    <p:extLst>
      <p:ext uri="{BB962C8B-B14F-4D97-AF65-F5344CB8AC3E}">
        <p14:creationId xmlns:p14="http://schemas.microsoft.com/office/powerpoint/2010/main" val="3753857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191</Words>
  <Application>Microsoft Office PowerPoint</Application>
  <PresentationFormat>Widescreen</PresentationFormat>
  <Paragraphs>33</Paragraphs>
  <Slides>30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Cloud computing capstone</vt:lpstr>
      <vt:lpstr>Environment setup - Amazon EC</vt:lpstr>
      <vt:lpstr>Environment setup - Amazon EC</vt:lpstr>
      <vt:lpstr>Environment setup - Amazon EC</vt:lpstr>
      <vt:lpstr>Environment setup - Amazon EC</vt:lpstr>
      <vt:lpstr>Environment setup - Amazon EC</vt:lpstr>
      <vt:lpstr>Environment setup - Cluster</vt:lpstr>
      <vt:lpstr>Environment setup - Cluster</vt:lpstr>
      <vt:lpstr>Environment setup - Cluster</vt:lpstr>
      <vt:lpstr>Environment setup – Ambari server</vt:lpstr>
      <vt:lpstr>Environment setup – Ambari server</vt:lpstr>
      <vt:lpstr>Environment setup – Ambari server</vt:lpstr>
      <vt:lpstr>Environment setup – Ambari server</vt:lpstr>
      <vt:lpstr>Environment setup – Ambari server</vt:lpstr>
      <vt:lpstr>Environment setup – Ambari server</vt:lpstr>
      <vt:lpstr>Environment setup – Ambari server</vt:lpstr>
      <vt:lpstr>Cleanup data – PIG script</vt:lpstr>
      <vt:lpstr>Cleanup data – PIG script</vt:lpstr>
      <vt:lpstr>PowerPoint Presentation</vt:lpstr>
      <vt:lpstr>Amazon DynamoDB – Group 1</vt:lpstr>
      <vt:lpstr>Amazon DynamoDB – Group 2</vt:lpstr>
      <vt:lpstr>Amazon DynamoDB – Group 3</vt:lpstr>
      <vt:lpstr>Spark Streaming – Listening state</vt:lpstr>
      <vt:lpstr>Spark Streaming – Job starting after moving a         file to particular directory</vt:lpstr>
      <vt:lpstr>Spark Streaming – End of the job and           switching to listening state</vt:lpstr>
      <vt:lpstr>Popular airports – Linear and Log-log graph,                   Lognormal distribution</vt:lpstr>
      <vt:lpstr>Integration – Cassandra service installation</vt:lpstr>
      <vt:lpstr>Integration – Cassandra service up and running</vt:lpstr>
      <vt:lpstr>Integration – Spark service up and running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capstone</dc:title>
  <dc:creator>g.fil</dc:creator>
  <cp:lastModifiedBy>g.fil</cp:lastModifiedBy>
  <cp:revision>22</cp:revision>
  <dcterms:created xsi:type="dcterms:W3CDTF">2016-01-30T11:02:07Z</dcterms:created>
  <dcterms:modified xsi:type="dcterms:W3CDTF">2016-02-22T23:35:21Z</dcterms:modified>
</cp:coreProperties>
</file>